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62" r:id="rId4"/>
    <p:sldId id="263" r:id="rId5"/>
    <p:sldId id="264" r:id="rId6"/>
    <p:sldId id="265" r:id="rId7"/>
    <p:sldId id="260" r:id="rId8"/>
    <p:sldId id="259" r:id="rId9"/>
    <p:sldId id="258" r:id="rId10"/>
    <p:sldId id="257" r:id="rId11"/>
    <p:sldId id="266" r:id="rId12"/>
    <p:sldId id="269" r:id="rId13"/>
    <p:sldId id="271" r:id="rId14"/>
    <p:sldId id="270" r:id="rId15"/>
    <p:sldId id="268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>
        <p:scale>
          <a:sx n="66" d="100"/>
          <a:sy n="66" d="100"/>
        </p:scale>
        <p:origin x="63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google.com/imgres?imgurl=x-raw-image%3A%2F%2F%2F3f49312be54bccbda0fbb1ef8cabd385c22cebfa5b3d335b7773d073e0b9467b&amp;imgrefurl=http%3A%2F%2Fwww.wfoissner.at%2Fdata_prot%2FFoissner_2016_75-94.pdf&amp;tbnid=vcxL5SsxST-VJM&amp;vet=12ahUKEwiE6af3gcDlAhVKQRoKHW20CpgQMygEegUIARDWAQ..i&amp;docid=ZuPr72KmeTOXmM&amp;w=2084&amp;h=2598&amp;q=protozoa%20in%20activated%20sludge&amp;client=firefox-b-d&amp;ved=2ahUKEwiE6af3gcDlAhVKQRoKHW20CpgQMygEegUIARDWAQ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google.com/imgres?imgurl=x-raw-image%3A%2F%2F%2F3f49312be54bccbda0fbb1ef8cabd385c22cebfa5b3d335b7773d073e0b9467b&amp;imgrefurl=http%3A%2F%2Fwww.wfoissner.at%2Fdata_prot%2FFoissner_2016_75-94.pdf&amp;tbnid=vcxL5SsxST-VJM&amp;vet=12ahUKEwiE6af3gcDlAhVKQRoKHW20CpgQMygEegUIARDWAQ..i&amp;docid=ZuPr72KmeTOXmM&amp;w=2084&amp;h=2598&amp;q=protozoa%20in%20activated%20sludge&amp;client=firefox-b-d&amp;ved=2ahUKEwiE6af3gcDlAhVKQRoKHW20CpgQMygEegUIARDWAQ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hyperlink" Target="https://www.google.com/imgres?imgurl=x-raw-image%3A%2F%2F%2F3f49312be54bccbda0fbb1ef8cabd385c22cebfa5b3d335b7773d073e0b9467b&amp;imgrefurl=http%3A%2F%2Fwww.wfoissner.at%2Fdata_prot%2FFoissner_2016_75-94.pdf&amp;tbnid=vcxL5SsxST-VJM&amp;vet=12ahUKEwiE6af3gcDlAhVKQRoKHW20CpgQMygEegUIARDWAQ..i&amp;docid=ZuPr72KmeTOXmM&amp;w=2084&amp;h=2598&amp;q=protozoa%20in%20activated%20sludge&amp;client=firefox-b-d&amp;ved=2ahUKEwiE6af3gcDlAhVKQRoKHW20CpgQMygEegUIARDWAQ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hyperlink" Target="https://www.google.com/imgres?imgurl=x-raw-image%3A%2F%2F%2F3f49312be54bccbda0fbb1ef8cabd385c22cebfa5b3d335b7773d073e0b9467b&amp;imgrefurl=http%3A%2F%2Fwww.wfoissner.at%2Fdata_prot%2FFoissner_2016_75-94.pdf&amp;tbnid=vcxL5SsxST-VJM&amp;vet=12ahUKEwiE6af3gcDlAhVKQRoKHW20CpgQMygEegUIARDWAQ..i&amp;docid=ZuPr72KmeTOXmM&amp;w=2084&amp;h=2598&amp;q=protozoa%20in%20activated%20sludge&amp;client=firefox-b-d&amp;ved=2ahUKEwiE6af3gcDlAhVKQRoKHW20CpgQMygEegUIARDWAQ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23.png"/><Relationship Id="rId5" Type="http://schemas.openxmlformats.org/officeDocument/2006/relationships/image" Target="../media/image29.png"/><Relationship Id="rId10" Type="http://schemas.openxmlformats.org/officeDocument/2006/relationships/image" Target="../media/image17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TREINO DE ESCRITA CIENTÍFICA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13518"/>
            <a:ext cx="9144000" cy="2272982"/>
          </a:xfrm>
        </p:spPr>
        <p:txBody>
          <a:bodyPr>
            <a:noAutofit/>
          </a:bodyPr>
          <a:lstStyle/>
          <a:p>
            <a:r>
              <a:rPr lang="pt-PT" sz="3600" b="1" dirty="0" smtClean="0"/>
              <a:t>O exercício consiste em escrever uma página de resumo de 1 tema (3-4 parágrafos), com base em pesquisa de referências e citando no final apenas as referências USADAS</a:t>
            </a:r>
            <a:endParaRPr lang="pt-PT" sz="3600" b="1" dirty="0"/>
          </a:p>
        </p:txBody>
      </p:sp>
    </p:spTree>
    <p:extLst>
      <p:ext uri="{BB962C8B-B14F-4D97-AF65-F5344CB8AC3E}">
        <p14:creationId xmlns:p14="http://schemas.microsoft.com/office/powerpoint/2010/main" val="1056431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13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" y="274320"/>
            <a:ext cx="11407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/>
              <a:t>2nd CASE STUDY: ROLE OF ACTIVATED SLUDGE PROTOZOA IN WASTEWATER TREATMENT PLANTS papel dos protozoários nas lamas ativadas em águas residuais</a:t>
            </a:r>
            <a:endParaRPr lang="pt-PT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838" y="2143468"/>
            <a:ext cx="5989773" cy="41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44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m para protozoa in activated sludg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1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804" y="3631786"/>
            <a:ext cx="3799577" cy="28460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28" y="295274"/>
            <a:ext cx="6485857" cy="30451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328" y="3708789"/>
            <a:ext cx="6385159" cy="24762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0951" y="295274"/>
            <a:ext cx="3929430" cy="294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9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m para protozoa in activated sludg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1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603" y="208909"/>
            <a:ext cx="8608295" cy="64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55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m para protozoa in activated sludg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1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72" y="316004"/>
            <a:ext cx="9250713" cy="64218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45" y="803331"/>
            <a:ext cx="2023357" cy="1133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562" y="5071919"/>
            <a:ext cx="2025265" cy="1365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562" y="572325"/>
            <a:ext cx="2030332" cy="1522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75" y="5046583"/>
            <a:ext cx="1886585" cy="15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38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m para protozoa in activated sludg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1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082" y="867103"/>
            <a:ext cx="4378542" cy="5456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20" y="792944"/>
            <a:ext cx="2371725" cy="1933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0871" y="728104"/>
            <a:ext cx="2057400" cy="2228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001" y="2791735"/>
            <a:ext cx="1773296" cy="15959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3688" y="4256600"/>
            <a:ext cx="2209800" cy="2066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3687" y="801010"/>
            <a:ext cx="1600200" cy="2847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54" y="4463179"/>
            <a:ext cx="2219325" cy="2066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6713" y="3102313"/>
            <a:ext cx="2466975" cy="18478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4786" y="5322273"/>
            <a:ext cx="2023357" cy="11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57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78140" y="276606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 smtClean="0"/>
              <a:t>42 </a:t>
            </a:r>
            <a:r>
              <a:rPr lang="pt-PT" sz="4800" b="1" dirty="0" err="1" smtClean="0"/>
              <a:t>references</a:t>
            </a:r>
            <a:endParaRPr lang="pt-PT" sz="4800" b="1" dirty="0"/>
          </a:p>
        </p:txBody>
      </p:sp>
    </p:spTree>
    <p:extLst>
      <p:ext uri="{BB962C8B-B14F-4D97-AF65-F5344CB8AC3E}">
        <p14:creationId xmlns:p14="http://schemas.microsoft.com/office/powerpoint/2010/main" val="3757109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78140" y="276606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 smtClean="0"/>
              <a:t>12 </a:t>
            </a:r>
            <a:r>
              <a:rPr lang="pt-PT" sz="4800" b="1" dirty="0" err="1" smtClean="0"/>
              <a:t>references</a:t>
            </a:r>
            <a:endParaRPr lang="pt-PT" sz="4800" b="1" dirty="0"/>
          </a:p>
        </p:txBody>
      </p:sp>
    </p:spTree>
    <p:extLst>
      <p:ext uri="{BB962C8B-B14F-4D97-AF65-F5344CB8AC3E}">
        <p14:creationId xmlns:p14="http://schemas.microsoft.com/office/powerpoint/2010/main" val="3126037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33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83319" y="1414913"/>
            <a:ext cx="2156059" cy="69301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567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733" y="1596054"/>
            <a:ext cx="7385785" cy="4923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" y="274320"/>
            <a:ext cx="11407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/>
              <a:t>1st CASE STUDY: THE  IMPACT OF WIND TURBINES IN BIRDS AND BATS impacto de eólicas em populações de aves e de morcegos </a:t>
            </a:r>
            <a:endParaRPr lang="pt-PT" sz="3200" b="1" dirty="0"/>
          </a:p>
        </p:txBody>
      </p:sp>
    </p:spTree>
    <p:extLst>
      <p:ext uri="{BB962C8B-B14F-4D97-AF65-F5344CB8AC3E}">
        <p14:creationId xmlns:p14="http://schemas.microsoft.com/office/powerpoint/2010/main" val="186634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488698"/>
            <a:ext cx="3200400" cy="26196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692" y="244792"/>
            <a:ext cx="5066348" cy="2863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762" y="3402606"/>
            <a:ext cx="4452938" cy="3056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85" y="3757852"/>
            <a:ext cx="5317621" cy="270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8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52" y="3817620"/>
            <a:ext cx="3987165" cy="2240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2" y="431482"/>
            <a:ext cx="4540568" cy="3021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252" y="431482"/>
            <a:ext cx="3748713" cy="2494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390" y="3266122"/>
            <a:ext cx="44577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1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78140" y="276606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 smtClean="0"/>
              <a:t>58 </a:t>
            </a:r>
            <a:r>
              <a:rPr lang="pt-PT" sz="4800" b="1" dirty="0" err="1" smtClean="0"/>
              <a:t>references</a:t>
            </a:r>
            <a:endParaRPr lang="pt-PT" sz="4800" b="1" dirty="0"/>
          </a:p>
        </p:txBody>
      </p:sp>
    </p:spTree>
    <p:extLst>
      <p:ext uri="{BB962C8B-B14F-4D97-AF65-F5344CB8AC3E}">
        <p14:creationId xmlns:p14="http://schemas.microsoft.com/office/powerpoint/2010/main" val="389104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78140" y="276606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 smtClean="0"/>
              <a:t>12 </a:t>
            </a:r>
            <a:r>
              <a:rPr lang="pt-PT" sz="4800" b="1" dirty="0" err="1" smtClean="0"/>
              <a:t>references</a:t>
            </a:r>
            <a:endParaRPr lang="pt-PT" sz="4800" b="1" dirty="0"/>
          </a:p>
        </p:txBody>
      </p:sp>
    </p:spTree>
    <p:extLst>
      <p:ext uri="{BB962C8B-B14F-4D97-AF65-F5344CB8AC3E}">
        <p14:creationId xmlns:p14="http://schemas.microsoft.com/office/powerpoint/2010/main" val="162669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18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9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41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87</Words>
  <Application>Microsoft Office PowerPoint</Application>
  <PresentationFormat>Widescreen</PresentationFormat>
  <Paragraphs>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TREINO DE ESCRITA CIENTÍFICA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Teresa Ferreira</dc:creator>
  <cp:lastModifiedBy>Teresa Ferreira</cp:lastModifiedBy>
  <cp:revision>7</cp:revision>
  <dcterms:created xsi:type="dcterms:W3CDTF">2019-10-28T22:18:36Z</dcterms:created>
  <dcterms:modified xsi:type="dcterms:W3CDTF">2019-10-28T23:08:41Z</dcterms:modified>
</cp:coreProperties>
</file>